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43C514-1902-498E-A55B-0722B52A133E}" v="55" dt="2024-06-18T08:56:52.7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87" autoAdjust="0"/>
    <p:restoredTop sz="94660"/>
  </p:normalViewPr>
  <p:slideViewPr>
    <p:cSldViewPr>
      <p:cViewPr varScale="1">
        <p:scale>
          <a:sx n="80" d="100"/>
          <a:sy n="80" d="100"/>
        </p:scale>
        <p:origin x="172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ji Varghese" userId="b6635ce32d741a41" providerId="LiveId" clId="{7543C514-1902-498E-A55B-0722B52A133E}"/>
    <pc:docChg chg="undo custSel modSld">
      <pc:chgData name="Shaji Varghese" userId="b6635ce32d741a41" providerId="LiveId" clId="{7543C514-1902-498E-A55B-0722B52A133E}" dt="2024-06-18T08:55:31.789" v="233" actId="1076"/>
      <pc:docMkLst>
        <pc:docMk/>
      </pc:docMkLst>
      <pc:sldChg chg="addSp delSp modSp mod">
        <pc:chgData name="Shaji Varghese" userId="b6635ce32d741a41" providerId="LiveId" clId="{7543C514-1902-498E-A55B-0722B52A133E}" dt="2024-06-18T07:04:04.597" v="17" actId="1076"/>
        <pc:sldMkLst>
          <pc:docMk/>
          <pc:sldMk cId="3171807797" sldId="257"/>
        </pc:sldMkLst>
        <pc:spChg chg="add mod">
          <ac:chgData name="Shaji Varghese" userId="b6635ce32d741a41" providerId="LiveId" clId="{7543C514-1902-498E-A55B-0722B52A133E}" dt="2024-06-18T07:03:51.893" v="14" actId="1076"/>
          <ac:spMkLst>
            <pc:docMk/>
            <pc:sldMk cId="3171807797" sldId="257"/>
            <ac:spMk id="3" creationId="{E5786CF1-0095-9DBB-2A08-FD4019288432}"/>
          </ac:spMkLst>
        </pc:spChg>
        <pc:spChg chg="mod">
          <ac:chgData name="Shaji Varghese" userId="b6635ce32d741a41" providerId="LiveId" clId="{7543C514-1902-498E-A55B-0722B52A133E}" dt="2024-06-18T07:04:04.597" v="17" actId="1076"/>
          <ac:spMkLst>
            <pc:docMk/>
            <pc:sldMk cId="3171807797" sldId="257"/>
            <ac:spMk id="7" creationId="{00000000-0000-0000-0000-000000000000}"/>
          </ac:spMkLst>
        </pc:spChg>
        <pc:picChg chg="del">
          <ac:chgData name="Shaji Varghese" userId="b6635ce32d741a41" providerId="LiveId" clId="{7543C514-1902-498E-A55B-0722B52A133E}" dt="2024-06-18T07:02:33.192" v="0" actId="478"/>
          <ac:picMkLst>
            <pc:docMk/>
            <pc:sldMk cId="3171807797" sldId="257"/>
            <ac:picMk id="1029" creationId="{00000000-0000-0000-0000-000000000000}"/>
          </ac:picMkLst>
        </pc:picChg>
      </pc:sldChg>
      <pc:sldChg chg="addSp delSp modSp mod">
        <pc:chgData name="Shaji Varghese" userId="b6635ce32d741a41" providerId="LiveId" clId="{7543C514-1902-498E-A55B-0722B52A133E}" dt="2024-06-18T08:36:02.923" v="95" actId="113"/>
        <pc:sldMkLst>
          <pc:docMk/>
          <pc:sldMk cId="843584625" sldId="258"/>
        </pc:sldMkLst>
        <pc:spChg chg="add mod">
          <ac:chgData name="Shaji Varghese" userId="b6635ce32d741a41" providerId="LiveId" clId="{7543C514-1902-498E-A55B-0722B52A133E}" dt="2024-06-18T07:05:04.494" v="34" actId="1076"/>
          <ac:spMkLst>
            <pc:docMk/>
            <pc:sldMk cId="843584625" sldId="258"/>
            <ac:spMk id="3" creationId="{34005A99-6EE0-32C7-7D73-20607A6BEF19}"/>
          </ac:spMkLst>
        </pc:spChg>
        <pc:spChg chg="mod">
          <ac:chgData name="Shaji Varghese" userId="b6635ce32d741a41" providerId="LiveId" clId="{7543C514-1902-498E-A55B-0722B52A133E}" dt="2024-06-18T08:36:02.923" v="95" actId="113"/>
          <ac:spMkLst>
            <pc:docMk/>
            <pc:sldMk cId="843584625" sldId="258"/>
            <ac:spMk id="5" creationId="{00000000-0000-0000-0000-000000000000}"/>
          </ac:spMkLst>
        </pc:spChg>
        <pc:picChg chg="del">
          <ac:chgData name="Shaji Varghese" userId="b6635ce32d741a41" providerId="LiveId" clId="{7543C514-1902-498E-A55B-0722B52A133E}" dt="2024-06-18T07:04:08.037" v="18" actId="478"/>
          <ac:picMkLst>
            <pc:docMk/>
            <pc:sldMk cId="843584625" sldId="258"/>
            <ac:picMk id="6147" creationId="{00000000-0000-0000-0000-000000000000}"/>
          </ac:picMkLst>
        </pc:picChg>
      </pc:sldChg>
      <pc:sldChg chg="addSp delSp modSp mod">
        <pc:chgData name="Shaji Varghese" userId="b6635ce32d741a41" providerId="LiveId" clId="{7543C514-1902-498E-A55B-0722B52A133E}" dt="2024-06-18T08:35:54.314" v="94" actId="113"/>
        <pc:sldMkLst>
          <pc:docMk/>
          <pc:sldMk cId="3210522294" sldId="259"/>
        </pc:sldMkLst>
        <pc:spChg chg="add mod">
          <ac:chgData name="Shaji Varghese" userId="b6635ce32d741a41" providerId="LiveId" clId="{7543C514-1902-498E-A55B-0722B52A133E}" dt="2024-06-18T07:10:55.127" v="88" actId="2710"/>
          <ac:spMkLst>
            <pc:docMk/>
            <pc:sldMk cId="3210522294" sldId="259"/>
            <ac:spMk id="3" creationId="{9FBDEBE9-3FD7-1962-CA23-B4CD9EF85B3D}"/>
          </ac:spMkLst>
        </pc:spChg>
        <pc:spChg chg="mod">
          <ac:chgData name="Shaji Varghese" userId="b6635ce32d741a41" providerId="LiveId" clId="{7543C514-1902-498E-A55B-0722B52A133E}" dt="2024-06-18T08:35:54.314" v="94" actId="113"/>
          <ac:spMkLst>
            <pc:docMk/>
            <pc:sldMk cId="3210522294" sldId="259"/>
            <ac:spMk id="5" creationId="{00000000-0000-0000-0000-000000000000}"/>
          </ac:spMkLst>
        </pc:spChg>
        <pc:picChg chg="del">
          <ac:chgData name="Shaji Varghese" userId="b6635ce32d741a41" providerId="LiveId" clId="{7543C514-1902-498E-A55B-0722B52A133E}" dt="2024-06-18T07:05:36.485" v="39" actId="478"/>
          <ac:picMkLst>
            <pc:docMk/>
            <pc:sldMk cId="3210522294" sldId="259"/>
            <ac:picMk id="7170" creationId="{00000000-0000-0000-0000-000000000000}"/>
          </ac:picMkLst>
        </pc:picChg>
      </pc:sldChg>
      <pc:sldChg chg="addSp delSp modSp mod">
        <pc:chgData name="Shaji Varghese" userId="b6635ce32d741a41" providerId="LiveId" clId="{7543C514-1902-498E-A55B-0722B52A133E}" dt="2024-06-18T08:47:37.468" v="121" actId="20577"/>
        <pc:sldMkLst>
          <pc:docMk/>
          <pc:sldMk cId="2090678870" sldId="260"/>
        </pc:sldMkLst>
        <pc:spChg chg="add mod">
          <ac:chgData name="Shaji Varghese" userId="b6635ce32d741a41" providerId="LiveId" clId="{7543C514-1902-498E-A55B-0722B52A133E}" dt="2024-06-18T08:46:48.158" v="109" actId="1076"/>
          <ac:spMkLst>
            <pc:docMk/>
            <pc:sldMk cId="2090678870" sldId="260"/>
            <ac:spMk id="3" creationId="{3A22F764-3A2A-DC42-8E09-B8F066099E23}"/>
          </ac:spMkLst>
        </pc:spChg>
        <pc:spChg chg="mod">
          <ac:chgData name="Shaji Varghese" userId="b6635ce32d741a41" providerId="LiveId" clId="{7543C514-1902-498E-A55B-0722B52A133E}" dt="2024-06-18T08:47:37.468" v="121" actId="20577"/>
          <ac:spMkLst>
            <pc:docMk/>
            <pc:sldMk cId="2090678870" sldId="260"/>
            <ac:spMk id="5" creationId="{00000000-0000-0000-0000-000000000000}"/>
          </ac:spMkLst>
        </pc:spChg>
        <pc:picChg chg="del">
          <ac:chgData name="Shaji Varghese" userId="b6635ce32d741a41" providerId="LiveId" clId="{7543C514-1902-498E-A55B-0722B52A133E}" dt="2024-06-18T08:36:11.370" v="96" actId="478"/>
          <ac:picMkLst>
            <pc:docMk/>
            <pc:sldMk cId="2090678870" sldId="260"/>
            <ac:picMk id="8197" creationId="{00000000-0000-0000-0000-000000000000}"/>
          </ac:picMkLst>
        </pc:picChg>
      </pc:sldChg>
      <pc:sldChg chg="addSp delSp modSp mod">
        <pc:chgData name="Shaji Varghese" userId="b6635ce32d741a41" providerId="LiveId" clId="{7543C514-1902-498E-A55B-0722B52A133E}" dt="2024-06-18T08:49:17.164" v="145" actId="1076"/>
        <pc:sldMkLst>
          <pc:docMk/>
          <pc:sldMk cId="3599663989" sldId="261"/>
        </pc:sldMkLst>
        <pc:spChg chg="add mod">
          <ac:chgData name="Shaji Varghese" userId="b6635ce32d741a41" providerId="LiveId" clId="{7543C514-1902-498E-A55B-0722B52A133E}" dt="2024-06-18T08:49:13.498" v="144" actId="14100"/>
          <ac:spMkLst>
            <pc:docMk/>
            <pc:sldMk cId="3599663989" sldId="261"/>
            <ac:spMk id="3" creationId="{18377594-A0A8-7E58-2098-77888CAB1C55}"/>
          </ac:spMkLst>
        </pc:spChg>
        <pc:spChg chg="mod">
          <ac:chgData name="Shaji Varghese" userId="b6635ce32d741a41" providerId="LiveId" clId="{7543C514-1902-498E-A55B-0722B52A133E}" dt="2024-06-18T08:49:17.164" v="145" actId="1076"/>
          <ac:spMkLst>
            <pc:docMk/>
            <pc:sldMk cId="3599663989" sldId="261"/>
            <ac:spMk id="5" creationId="{00000000-0000-0000-0000-000000000000}"/>
          </ac:spMkLst>
        </pc:spChg>
        <pc:picChg chg="del">
          <ac:chgData name="Shaji Varghese" userId="b6635ce32d741a41" providerId="LiveId" clId="{7543C514-1902-498E-A55B-0722B52A133E}" dt="2024-06-18T08:47:52.367" v="122" actId="478"/>
          <ac:picMkLst>
            <pc:docMk/>
            <pc:sldMk cId="3599663989" sldId="261"/>
            <ac:picMk id="9218" creationId="{00000000-0000-0000-0000-000000000000}"/>
          </ac:picMkLst>
        </pc:picChg>
      </pc:sldChg>
      <pc:sldChg chg="addSp delSp modSp mod">
        <pc:chgData name="Shaji Varghese" userId="b6635ce32d741a41" providerId="LiveId" clId="{7543C514-1902-498E-A55B-0722B52A133E}" dt="2024-06-18T08:51:08.968" v="167" actId="1076"/>
        <pc:sldMkLst>
          <pc:docMk/>
          <pc:sldMk cId="2125517625" sldId="262"/>
        </pc:sldMkLst>
        <pc:spChg chg="add mod">
          <ac:chgData name="Shaji Varghese" userId="b6635ce32d741a41" providerId="LiveId" clId="{7543C514-1902-498E-A55B-0722B52A133E}" dt="2024-06-18T08:51:08.968" v="167" actId="1076"/>
          <ac:spMkLst>
            <pc:docMk/>
            <pc:sldMk cId="2125517625" sldId="262"/>
            <ac:spMk id="3" creationId="{185AC541-2F3A-EB40-2F48-571DF472B5F0}"/>
          </ac:spMkLst>
        </pc:spChg>
        <pc:spChg chg="mod">
          <ac:chgData name="Shaji Varghese" userId="b6635ce32d741a41" providerId="LiveId" clId="{7543C514-1902-498E-A55B-0722B52A133E}" dt="2024-06-18T08:50:59.533" v="166" actId="1076"/>
          <ac:spMkLst>
            <pc:docMk/>
            <pc:sldMk cId="2125517625" sldId="262"/>
            <ac:spMk id="5" creationId="{00000000-0000-0000-0000-000000000000}"/>
          </ac:spMkLst>
        </pc:spChg>
        <pc:picChg chg="del">
          <ac:chgData name="Shaji Varghese" userId="b6635ce32d741a41" providerId="LiveId" clId="{7543C514-1902-498E-A55B-0722B52A133E}" dt="2024-06-18T08:49:36.568" v="146" actId="478"/>
          <ac:picMkLst>
            <pc:docMk/>
            <pc:sldMk cId="2125517625" sldId="262"/>
            <ac:picMk id="10242" creationId="{00000000-0000-0000-0000-000000000000}"/>
          </ac:picMkLst>
        </pc:picChg>
      </pc:sldChg>
      <pc:sldChg chg="addSp delSp modSp mod">
        <pc:chgData name="Shaji Varghese" userId="b6635ce32d741a41" providerId="LiveId" clId="{7543C514-1902-498E-A55B-0722B52A133E}" dt="2024-06-18T08:52:35.686" v="189" actId="1076"/>
        <pc:sldMkLst>
          <pc:docMk/>
          <pc:sldMk cId="2938069428" sldId="263"/>
        </pc:sldMkLst>
        <pc:spChg chg="add mod">
          <ac:chgData name="Shaji Varghese" userId="b6635ce32d741a41" providerId="LiveId" clId="{7543C514-1902-498E-A55B-0722B52A133E}" dt="2024-06-18T08:52:22.676" v="187" actId="14100"/>
          <ac:spMkLst>
            <pc:docMk/>
            <pc:sldMk cId="2938069428" sldId="263"/>
            <ac:spMk id="3" creationId="{3713723A-02C8-F82A-0462-03DA01DE3B76}"/>
          </ac:spMkLst>
        </pc:spChg>
        <pc:spChg chg="mod">
          <ac:chgData name="Shaji Varghese" userId="b6635ce32d741a41" providerId="LiveId" clId="{7543C514-1902-498E-A55B-0722B52A133E}" dt="2024-06-18T08:52:35.686" v="189" actId="1076"/>
          <ac:spMkLst>
            <pc:docMk/>
            <pc:sldMk cId="2938069428" sldId="263"/>
            <ac:spMk id="5" creationId="{00000000-0000-0000-0000-000000000000}"/>
          </ac:spMkLst>
        </pc:spChg>
        <pc:picChg chg="del">
          <ac:chgData name="Shaji Varghese" userId="b6635ce32d741a41" providerId="LiveId" clId="{7543C514-1902-498E-A55B-0722B52A133E}" dt="2024-06-18T08:51:13.190" v="168" actId="478"/>
          <ac:picMkLst>
            <pc:docMk/>
            <pc:sldMk cId="2938069428" sldId="263"/>
            <ac:picMk id="11266" creationId="{00000000-0000-0000-0000-000000000000}"/>
          </ac:picMkLst>
        </pc:picChg>
      </pc:sldChg>
      <pc:sldChg chg="addSp delSp modSp mod">
        <pc:chgData name="Shaji Varghese" userId="b6635ce32d741a41" providerId="LiveId" clId="{7543C514-1902-498E-A55B-0722B52A133E}" dt="2024-06-18T08:53:52.397" v="209" actId="1076"/>
        <pc:sldMkLst>
          <pc:docMk/>
          <pc:sldMk cId="965207691" sldId="264"/>
        </pc:sldMkLst>
        <pc:spChg chg="add mod">
          <ac:chgData name="Shaji Varghese" userId="b6635ce32d741a41" providerId="LiveId" clId="{7543C514-1902-498E-A55B-0722B52A133E}" dt="2024-06-18T08:53:47.671" v="208" actId="1076"/>
          <ac:spMkLst>
            <pc:docMk/>
            <pc:sldMk cId="965207691" sldId="264"/>
            <ac:spMk id="3" creationId="{A206D324-DABB-A7E5-E3CA-1962834FEF1A}"/>
          </ac:spMkLst>
        </pc:spChg>
        <pc:spChg chg="mod">
          <ac:chgData name="Shaji Varghese" userId="b6635ce32d741a41" providerId="LiveId" clId="{7543C514-1902-498E-A55B-0722B52A133E}" dt="2024-06-18T08:53:52.397" v="209" actId="1076"/>
          <ac:spMkLst>
            <pc:docMk/>
            <pc:sldMk cId="965207691" sldId="264"/>
            <ac:spMk id="5" creationId="{00000000-0000-0000-0000-000000000000}"/>
          </ac:spMkLst>
        </pc:spChg>
        <pc:picChg chg="del">
          <ac:chgData name="Shaji Varghese" userId="b6635ce32d741a41" providerId="LiveId" clId="{7543C514-1902-498E-A55B-0722B52A133E}" dt="2024-06-18T08:52:42.677" v="190" actId="478"/>
          <ac:picMkLst>
            <pc:docMk/>
            <pc:sldMk cId="965207691" sldId="264"/>
            <ac:picMk id="12290" creationId="{00000000-0000-0000-0000-000000000000}"/>
          </ac:picMkLst>
        </pc:picChg>
      </pc:sldChg>
      <pc:sldChg chg="addSp delSp modSp mod">
        <pc:chgData name="Shaji Varghese" userId="b6635ce32d741a41" providerId="LiveId" clId="{7543C514-1902-498E-A55B-0722B52A133E}" dt="2024-06-18T08:55:31.789" v="233" actId="1076"/>
        <pc:sldMkLst>
          <pc:docMk/>
          <pc:sldMk cId="1363029046" sldId="265"/>
        </pc:sldMkLst>
        <pc:spChg chg="add mod">
          <ac:chgData name="Shaji Varghese" userId="b6635ce32d741a41" providerId="LiveId" clId="{7543C514-1902-498E-A55B-0722B52A133E}" dt="2024-06-18T08:55:19.650" v="231" actId="1076"/>
          <ac:spMkLst>
            <pc:docMk/>
            <pc:sldMk cId="1363029046" sldId="265"/>
            <ac:spMk id="3" creationId="{AF068B0B-76FA-79DA-CB6F-44240FD90177}"/>
          </ac:spMkLst>
        </pc:spChg>
        <pc:spChg chg="mod">
          <ac:chgData name="Shaji Varghese" userId="b6635ce32d741a41" providerId="LiveId" clId="{7543C514-1902-498E-A55B-0722B52A133E}" dt="2024-06-18T08:55:31.789" v="233" actId="1076"/>
          <ac:spMkLst>
            <pc:docMk/>
            <pc:sldMk cId="1363029046" sldId="265"/>
            <ac:spMk id="5" creationId="{00000000-0000-0000-0000-000000000000}"/>
          </ac:spMkLst>
        </pc:spChg>
        <pc:picChg chg="del">
          <ac:chgData name="Shaji Varghese" userId="b6635ce32d741a41" providerId="LiveId" clId="{7543C514-1902-498E-A55B-0722B52A133E}" dt="2024-06-18T08:53:59.106" v="210" actId="478"/>
          <ac:picMkLst>
            <pc:docMk/>
            <pc:sldMk cId="1363029046" sldId="265"/>
            <ac:picMk id="1331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00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88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E03A33E-C000-4F3B-9228-F998AE1FF9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CF340-6E56-4BD5-B917-59205B7750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5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D67EAA-8139-43FA-AB23-BA3D65DD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550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A1EBCE-70FB-48AB-AF81-459E263C46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25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7A211-C006-48BF-BFAA-7B926CFBFD3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91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DFC080-AD59-4E9F-831A-178C73EFFE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9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F5868-E4F8-4060-B181-2602A0B0D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65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EC0D6-EF01-49E2-AD3D-4996E3DC093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22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374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10AD8-8BAC-4003-833C-3FE5E2D0EB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8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1488-AC13-45B0-A0D1-64548F671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98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8FB64-07DE-421B-A90C-0922EB6AB4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225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A9DF3-7693-6A7A-E187-4FB1501F05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3043F7-DDA4-E44B-A3ED-73D33FC69C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2B2CB-F6DD-3E63-666D-1A6CB8DE5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9083CD-C0D8-8A24-7CD5-6FE3F759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65480-2E68-6DF7-D33B-839E37EC4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6816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C3FAC-7D59-AA34-31DA-3811F008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74C5-DB95-6F15-2BA0-6E587DD35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4F69A-7E04-12DA-1A8A-300A87928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1A841-26DE-E8BB-72CC-33E236C23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498D6-6D82-5BD1-4837-D73967B62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09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DE389-647D-7BCF-1F8D-F4201A37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280604-9790-EDA4-5DF3-881E31D14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4E2284-1864-2788-9E6C-ACA0E37B1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F5190-2E83-0594-6CA8-E98D17D0F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D070C-E66D-36C0-EE27-5D99149AA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847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F666F-1846-3C4A-87DC-C7821E4D0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27096-DF5E-F965-7F1C-85B42EF072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427C3A-6E3B-A380-4618-BEF9548CFC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E87B9B-8B72-351B-6F20-78FAC8171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F321A-0BF1-3C7C-D6F8-0D0969DE2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CF7C6-F875-FA5F-F8EC-02803D827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720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36CFA-F9E4-4260-06DB-CDD846706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A89F8-A190-E8F9-BE90-F7F063608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820E0-523D-FD35-7DEE-662319C095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084735-4636-0411-A71A-DFBE347E0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28A0C7-7317-B774-0109-7AF26B02FE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C7DE82-48FA-8E5A-5355-8F0D6E21D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1057F1-1C90-F02B-DFE5-DCA8EB92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E2DBAC-5E4E-F6D5-BF95-077BB750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8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645D7-EC47-C3E8-77AB-914BEB5E1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2511F8-FEAD-3709-1F86-F951019B0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EE74F-042C-E5F1-1EBE-657E42C6F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9A92D-08CE-F80F-730C-189EB8277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066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567EDB-C0BD-4B61-22ED-50D74839A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9D9E2B-15D3-3FAA-64D1-5CBE3D156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B6781C-28C6-959A-35EE-6A4143FF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75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0888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7C1D9-B811-8E88-EE2E-7B1F48E4F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5283C-AC8B-7018-D1C0-A1D290D61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79572-A4C5-F641-5704-9D37CDBAE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5CA5AE-CBC8-21C7-B68B-586807401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4AB2D-DEFD-B97B-9FDF-9BB3D343D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A6DE4C-A4B0-D1CD-5D98-31989446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843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255B9-9FF0-D2E8-A87E-C947D4CD8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3F964B-17A6-2A9C-5BA8-D1B098745F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869922-5124-EF9A-3F69-79A01A579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8E952-0F54-67A2-7535-8AF0D966E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A16B9-F322-02C2-453C-F2E610F37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91DA9-7891-F02E-DB03-93ECF3F14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70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AF37F-5185-43E5-E7C7-3EEAA8FAE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507B89-4586-BFB6-F876-E7F3F464D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B3B38-4926-2997-9ABE-E923319DF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D42D4-39D9-82F8-7854-7C738466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77DF4-4469-8286-E7AC-197D2D80B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1572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A0C66E-BD7D-73AB-80D6-C41767534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995F44-6174-A2B1-C306-96F553EAF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1836D-92BC-A0A5-D722-5233E98E2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E9BE3-10DE-8E72-E6BF-5DCC23F31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27882-94BB-3AD7-D872-EED027FB1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62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9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36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0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6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66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2323B0-72D2-47B0-A8BE-1A04A5787F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591CD0-36E7-6D9D-E054-3AFF7EAF4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509D55-6BC1-7E2B-AE2E-E05976729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151D1-1939-1B01-483B-34AF966629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158A1-8551-317D-90DB-502A2CF81B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1D0A88-2172-245C-DDED-6448AF68E4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9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429000"/>
            <a:ext cx="9144000" cy="3413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55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2819400"/>
            <a:ext cx="8305800" cy="1752600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/>
              <a:t>Deva </a:t>
            </a:r>
            <a:r>
              <a:rPr lang="en-US" sz="3600" dirty="0" err="1"/>
              <a:t>suthaa</a:t>
            </a:r>
            <a:r>
              <a:rPr lang="en-US" sz="3600" dirty="0"/>
              <a:t> </a:t>
            </a:r>
            <a:r>
              <a:rPr lang="en-US" sz="3600" dirty="0" err="1"/>
              <a:t>vandanam</a:t>
            </a:r>
            <a:r>
              <a:rPr lang="en-US" sz="3600" dirty="0"/>
              <a:t>- </a:t>
            </a:r>
            <a:r>
              <a:rPr lang="en-US" sz="3600" dirty="0" err="1"/>
              <a:t>sadaa</a:t>
            </a:r>
            <a:r>
              <a:rPr lang="en-US" sz="3600" dirty="0"/>
              <a:t> </a:t>
            </a:r>
            <a:r>
              <a:rPr lang="en-US" sz="3600" dirty="0" err="1"/>
              <a:t>thava</a:t>
            </a:r>
            <a:br>
              <a:rPr lang="en-US" sz="3600" dirty="0"/>
            </a:br>
            <a:r>
              <a:rPr lang="en-US" sz="3600" dirty="0" err="1"/>
              <a:t>Yeshu</a:t>
            </a:r>
            <a:r>
              <a:rPr lang="en-US" sz="3600" dirty="0"/>
              <a:t> </a:t>
            </a:r>
            <a:r>
              <a:rPr lang="en-US" sz="3600" dirty="0" err="1"/>
              <a:t>paraa</a:t>
            </a:r>
            <a:r>
              <a:rPr lang="en-US" sz="3600" dirty="0"/>
              <a:t> </a:t>
            </a:r>
            <a:r>
              <a:rPr lang="en-US" sz="3600" dirty="0" err="1"/>
              <a:t>vandanam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86CF1-0095-9DBB-2A08-FD4019288432}"/>
              </a:ext>
            </a:extLst>
          </p:cNvPr>
          <p:cNvSpPr txBox="1"/>
          <p:nvPr/>
        </p:nvSpPr>
        <p:spPr>
          <a:xfrm>
            <a:off x="1371600" y="1357626"/>
            <a:ext cx="6858000" cy="1304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ദേവസുതാ! വന്ദനം -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യേശുപരാ വന്ദനം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07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429000"/>
            <a:ext cx="9144000" cy="3413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550" dirty="0"/>
          </a:p>
        </p:txBody>
      </p:sp>
      <p:sp>
        <p:nvSpPr>
          <p:cNvPr id="5" name="Title 6"/>
          <p:cNvSpPr txBox="1">
            <a:spLocks/>
          </p:cNvSpPr>
          <p:nvPr/>
        </p:nvSpPr>
        <p:spPr bwMode="auto">
          <a:xfrm>
            <a:off x="419100" y="3200400"/>
            <a:ext cx="83058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i-FI" sz="3600" b="1" dirty="0"/>
              <a:t>Naashamakattuvaan maanuja roopiyaay</a:t>
            </a:r>
          </a:p>
          <a:p>
            <a:r>
              <a:rPr lang="fi-FI" sz="3600" b="1" dirty="0"/>
              <a:t>Bhoomiyil vannavane! sadaa thava</a:t>
            </a:r>
          </a:p>
          <a:p>
            <a:r>
              <a:rPr lang="en-US" sz="3600" b="1" dirty="0"/>
              <a:t>Deva </a:t>
            </a:r>
            <a:r>
              <a:rPr lang="en-US" sz="3600" b="1" dirty="0" err="1"/>
              <a:t>suthaa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r>
              <a:rPr lang="en-US" sz="3600" b="1" dirty="0"/>
              <a:t>-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br>
              <a:rPr lang="en-US" sz="3600" b="1" dirty="0"/>
            </a:br>
            <a:r>
              <a:rPr lang="en-US" sz="3600" b="1" dirty="0" err="1"/>
              <a:t>Yeshu</a:t>
            </a:r>
            <a:r>
              <a:rPr lang="en-US" sz="3600" b="1" dirty="0"/>
              <a:t> </a:t>
            </a:r>
            <a:r>
              <a:rPr lang="en-US" sz="3600" b="1" dirty="0" err="1"/>
              <a:t>paraa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endParaRPr lang="fi-FI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005A99-6EE0-32C7-7D73-20607A6BEF19}"/>
              </a:ext>
            </a:extLst>
          </p:cNvPr>
          <p:cNvSpPr txBox="1"/>
          <p:nvPr/>
        </p:nvSpPr>
        <p:spPr>
          <a:xfrm>
            <a:off x="419100" y="533400"/>
            <a:ext cx="8305800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നാശമകറ്റുവാന്‍ മാനുജരൂപിയായ്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ഭൂമിയില്‍ വന്നവനേ!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ദേവസുതാ! വന്ദനം -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യേശുപരാ വന്ദനം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58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429000"/>
            <a:ext cx="9144000" cy="3413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550" dirty="0"/>
          </a:p>
        </p:txBody>
      </p:sp>
      <p:sp>
        <p:nvSpPr>
          <p:cNvPr id="5" name="Title 6"/>
          <p:cNvSpPr txBox="1">
            <a:spLocks/>
          </p:cNvSpPr>
          <p:nvPr/>
        </p:nvSpPr>
        <p:spPr bwMode="auto">
          <a:xfrm>
            <a:off x="304800" y="3048000"/>
            <a:ext cx="83820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600" b="1" dirty="0" err="1"/>
              <a:t>Neethiyin</a:t>
            </a:r>
            <a:r>
              <a:rPr lang="en-US" sz="3600" b="1" dirty="0"/>
              <a:t> </a:t>
            </a:r>
            <a:r>
              <a:rPr lang="en-US" sz="3600" b="1" dirty="0" err="1"/>
              <a:t>theeyathil</a:t>
            </a:r>
            <a:r>
              <a:rPr lang="en-US" sz="3600" b="1" dirty="0"/>
              <a:t> </a:t>
            </a:r>
            <a:r>
              <a:rPr lang="en-US" sz="3600" b="1" dirty="0" err="1"/>
              <a:t>ventherinjiduvaan</a:t>
            </a:r>
            <a:endParaRPr lang="en-US" sz="3600" b="1" dirty="0"/>
          </a:p>
          <a:p>
            <a:r>
              <a:rPr lang="en-US" sz="3600" b="1" dirty="0" err="1"/>
              <a:t>Deham</a:t>
            </a:r>
            <a:r>
              <a:rPr lang="en-US" sz="3600" b="1" dirty="0"/>
              <a:t> </a:t>
            </a:r>
            <a:r>
              <a:rPr lang="en-US" sz="3600" b="1" dirty="0" err="1"/>
              <a:t>kodutha</a:t>
            </a:r>
            <a:r>
              <a:rPr lang="en-US" sz="3600" b="1" dirty="0"/>
              <a:t> </a:t>
            </a:r>
            <a:r>
              <a:rPr lang="en-US" sz="3600" b="1" dirty="0" err="1"/>
              <a:t>paraa</a:t>
            </a:r>
            <a:r>
              <a:rPr lang="en-US" sz="3600" b="1" dirty="0"/>
              <a:t>!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endParaRPr lang="en-US" sz="3600" b="1" dirty="0"/>
          </a:p>
          <a:p>
            <a:r>
              <a:rPr lang="en-US" sz="3600" b="1" dirty="0"/>
              <a:t>Deva </a:t>
            </a:r>
            <a:r>
              <a:rPr lang="en-US" sz="3600" b="1" dirty="0" err="1"/>
              <a:t>suthaa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r>
              <a:rPr lang="en-US" sz="3600" b="1" dirty="0"/>
              <a:t>-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br>
              <a:rPr lang="en-US" sz="3600" b="1" dirty="0"/>
            </a:br>
            <a:r>
              <a:rPr lang="en-US" sz="3600" b="1" dirty="0" err="1"/>
              <a:t>Yeshu</a:t>
            </a:r>
            <a:r>
              <a:rPr lang="en-US" sz="3600" b="1" dirty="0"/>
              <a:t> </a:t>
            </a:r>
            <a:r>
              <a:rPr lang="en-US" sz="3600" b="1" dirty="0" err="1"/>
              <a:t>paraa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endParaRPr lang="fi-FI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BDEBE9-3FD7-1962-CA23-B4CD9EF85B3D}"/>
              </a:ext>
            </a:extLst>
          </p:cNvPr>
          <p:cNvSpPr txBox="1"/>
          <p:nvPr/>
        </p:nvSpPr>
        <p:spPr>
          <a:xfrm>
            <a:off x="190500" y="304800"/>
            <a:ext cx="8953500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നീതിയിന്‍തീയതില്‍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വെന്തെരിഞ്ഞിടു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-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വാന്‍</a:t>
            </a:r>
            <a:r>
              <a:rPr lang="en-US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-</a:t>
            </a:r>
            <a:r>
              <a:rPr lang="ml-IN" sz="28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ദേഹംകൊടുത്ത പരാ! </a:t>
            </a: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ദേവസുതാ! വന്ദനം -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യേശുപരാ വന്ദനം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en-US" dirty="0">
              <a:cs typeface="Nirmala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52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429000"/>
            <a:ext cx="9144000" cy="3413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550" dirty="0"/>
          </a:p>
        </p:txBody>
      </p:sp>
      <p:sp>
        <p:nvSpPr>
          <p:cNvPr id="5" name="Title 6"/>
          <p:cNvSpPr txBox="1">
            <a:spLocks/>
          </p:cNvSpPr>
          <p:nvPr/>
        </p:nvSpPr>
        <p:spPr bwMode="auto">
          <a:xfrm>
            <a:off x="409575" y="3048000"/>
            <a:ext cx="8505825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600" b="1" dirty="0" err="1"/>
              <a:t>Oomarum</a:t>
            </a:r>
            <a:r>
              <a:rPr lang="en-US" sz="3600" b="1" dirty="0"/>
              <a:t> </a:t>
            </a:r>
            <a:r>
              <a:rPr lang="en-US" sz="3600" b="1" dirty="0" err="1"/>
              <a:t>andharum</a:t>
            </a:r>
            <a:r>
              <a:rPr lang="en-US" sz="3600" b="1" dirty="0"/>
              <a:t> </a:t>
            </a:r>
            <a:r>
              <a:rPr lang="en-US" sz="3600" b="1" dirty="0" err="1"/>
              <a:t>aadiyaay</a:t>
            </a:r>
            <a:r>
              <a:rPr lang="en-US" sz="3600" b="1" dirty="0"/>
              <a:t> </a:t>
            </a:r>
            <a:r>
              <a:rPr lang="en-US" sz="3600" b="1" dirty="0" err="1"/>
              <a:t>ullavarkk</a:t>
            </a:r>
            <a:endParaRPr lang="en-US" sz="3600" b="1" dirty="0"/>
          </a:p>
          <a:p>
            <a:r>
              <a:rPr lang="en-US" sz="3600" b="1" dirty="0" err="1"/>
              <a:t>Aamayam</a:t>
            </a:r>
            <a:r>
              <a:rPr lang="en-US" sz="3600" b="1" dirty="0"/>
              <a:t> </a:t>
            </a:r>
            <a:r>
              <a:rPr lang="en-US" sz="3600" b="1" dirty="0" err="1"/>
              <a:t>theertha</a:t>
            </a:r>
            <a:r>
              <a:rPr lang="en-US" sz="3600" b="1" dirty="0"/>
              <a:t> </a:t>
            </a:r>
            <a:r>
              <a:rPr lang="en-US" sz="3600" b="1" dirty="0" err="1"/>
              <a:t>vibho</a:t>
            </a:r>
            <a:r>
              <a:rPr lang="en-US" sz="3600" b="1" dirty="0"/>
              <a:t>!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endParaRPr lang="en-US" sz="3600" b="1" dirty="0"/>
          </a:p>
          <a:p>
            <a:r>
              <a:rPr lang="en-US" sz="3600" b="1" dirty="0"/>
              <a:t>Deva </a:t>
            </a:r>
            <a:r>
              <a:rPr lang="en-US" sz="3600" b="1" dirty="0" err="1"/>
              <a:t>suthaa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r>
              <a:rPr lang="en-US" sz="3600" b="1" dirty="0"/>
              <a:t>-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br>
              <a:rPr lang="en-US" sz="3600" b="1" dirty="0"/>
            </a:br>
            <a:r>
              <a:rPr lang="en-US" sz="3600" b="1" dirty="0" err="1"/>
              <a:t>Yeshu</a:t>
            </a:r>
            <a:r>
              <a:rPr lang="en-US" sz="3600" b="1" dirty="0"/>
              <a:t> </a:t>
            </a:r>
            <a:r>
              <a:rPr lang="en-US" sz="3600" b="1" dirty="0" err="1"/>
              <a:t>paraa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endParaRPr lang="fi-FI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22F764-3A2A-DC42-8E09-B8F066099E23}"/>
              </a:ext>
            </a:extLst>
          </p:cNvPr>
          <p:cNvSpPr txBox="1"/>
          <p:nvPr/>
        </p:nvSpPr>
        <p:spPr>
          <a:xfrm>
            <a:off x="381000" y="381000"/>
            <a:ext cx="85344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ഊമരുമന്ധരുമാദിയായുള്ളവര്‍-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ക്കാമയം തീര്‍ത്ത വിഭോ!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ദേവസുതാ! വന്ദനം -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യേശുപരാ വന്ദനം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678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429000"/>
            <a:ext cx="9144000" cy="3413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550" dirty="0"/>
          </a:p>
        </p:txBody>
      </p:sp>
      <p:sp>
        <p:nvSpPr>
          <p:cNvPr id="5" name="Title 6"/>
          <p:cNvSpPr txBox="1">
            <a:spLocks/>
          </p:cNvSpPr>
          <p:nvPr/>
        </p:nvSpPr>
        <p:spPr bwMode="auto">
          <a:xfrm>
            <a:off x="457200" y="3200400"/>
            <a:ext cx="8001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600" b="1" dirty="0" err="1"/>
              <a:t>Chanchala</a:t>
            </a:r>
            <a:r>
              <a:rPr lang="en-US" sz="3600" b="1" dirty="0"/>
              <a:t> </a:t>
            </a:r>
            <a:r>
              <a:rPr lang="en-US" sz="3600" b="1" dirty="0" err="1"/>
              <a:t>maanasa</a:t>
            </a:r>
            <a:r>
              <a:rPr lang="en-US" sz="3600" b="1" dirty="0"/>
              <a:t> </a:t>
            </a:r>
            <a:r>
              <a:rPr lang="en-US" sz="3600" b="1" dirty="0" err="1"/>
              <a:t>naakiya</a:t>
            </a:r>
            <a:r>
              <a:rPr lang="en-US" sz="3600" b="1" dirty="0"/>
              <a:t> </a:t>
            </a:r>
            <a:r>
              <a:rPr lang="en-US" sz="3600" b="1" dirty="0" err="1"/>
              <a:t>pethruvin</a:t>
            </a:r>
            <a:endParaRPr lang="en-US" sz="3600" b="1" dirty="0"/>
          </a:p>
          <a:p>
            <a:r>
              <a:rPr lang="en-US" sz="3600" b="1" dirty="0" err="1"/>
              <a:t>Sankadam</a:t>
            </a:r>
            <a:r>
              <a:rPr lang="en-US" sz="3600" b="1" dirty="0"/>
              <a:t> </a:t>
            </a:r>
            <a:r>
              <a:rPr lang="en-US" sz="3600" b="1" dirty="0" err="1"/>
              <a:t>theerthavane</a:t>
            </a:r>
            <a:r>
              <a:rPr lang="en-US" sz="3600" b="1" dirty="0"/>
              <a:t>!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endParaRPr lang="en-US" sz="3600" b="1" dirty="0"/>
          </a:p>
          <a:p>
            <a:r>
              <a:rPr lang="en-US" sz="3600" b="1" dirty="0"/>
              <a:t>Deva </a:t>
            </a:r>
            <a:r>
              <a:rPr lang="en-US" sz="3600" b="1" dirty="0" err="1"/>
              <a:t>suthaa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r>
              <a:rPr lang="en-US" sz="3600" b="1" dirty="0"/>
              <a:t>-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br>
              <a:rPr lang="en-US" sz="3600" b="1" dirty="0"/>
            </a:br>
            <a:r>
              <a:rPr lang="en-US" sz="3600" b="1" dirty="0" err="1"/>
              <a:t>Yeshu</a:t>
            </a:r>
            <a:r>
              <a:rPr lang="en-US" sz="3600" b="1" dirty="0"/>
              <a:t> </a:t>
            </a:r>
            <a:r>
              <a:rPr lang="en-US" sz="3600" b="1" dirty="0" err="1"/>
              <a:t>paraa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endParaRPr lang="fi-FI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377594-A0A8-7E58-2098-77888CAB1C55}"/>
              </a:ext>
            </a:extLst>
          </p:cNvPr>
          <p:cNvSpPr txBox="1"/>
          <p:nvPr/>
        </p:nvSpPr>
        <p:spPr>
          <a:xfrm>
            <a:off x="381000" y="381000"/>
            <a:ext cx="79248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ചഞ്ചലമാനസനാകിയ പേതൃവിന്‍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സങ്കടം തീര്‍ത്തവനേ!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ദേവസുതാ! വന്ദനം -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യേശുപരാ വന്ദനം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66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429000"/>
            <a:ext cx="9144000" cy="3413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550" dirty="0"/>
          </a:p>
        </p:txBody>
      </p:sp>
      <p:sp>
        <p:nvSpPr>
          <p:cNvPr id="5" name="Title 6"/>
          <p:cNvSpPr txBox="1">
            <a:spLocks/>
          </p:cNvSpPr>
          <p:nvPr/>
        </p:nvSpPr>
        <p:spPr bwMode="auto">
          <a:xfrm>
            <a:off x="495300" y="3276600"/>
            <a:ext cx="82296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600" b="1" dirty="0" err="1"/>
              <a:t>Maryathaam</a:t>
            </a:r>
            <a:r>
              <a:rPr lang="en-US" sz="3600" b="1" dirty="0"/>
              <a:t> </a:t>
            </a:r>
            <a:r>
              <a:rPr lang="en-US" sz="3600" b="1" dirty="0" err="1"/>
              <a:t>vara</a:t>
            </a:r>
            <a:r>
              <a:rPr lang="en-US" sz="3600" b="1" dirty="0"/>
              <a:t> </a:t>
            </a:r>
            <a:r>
              <a:rPr lang="en-US" sz="3600" b="1" dirty="0" err="1"/>
              <a:t>naarithan</a:t>
            </a:r>
            <a:r>
              <a:rPr lang="en-US" sz="3600" b="1" dirty="0"/>
              <a:t> </a:t>
            </a:r>
            <a:r>
              <a:rPr lang="en-US" sz="3600" b="1" dirty="0" err="1"/>
              <a:t>sevaye</a:t>
            </a:r>
            <a:endParaRPr lang="en-US" sz="3600" b="1" dirty="0"/>
          </a:p>
          <a:p>
            <a:r>
              <a:rPr lang="en-US" sz="3600" b="1" dirty="0" err="1"/>
              <a:t>Sweekarichoru</a:t>
            </a:r>
            <a:r>
              <a:rPr lang="en-US" sz="3600" b="1" dirty="0"/>
              <a:t> </a:t>
            </a:r>
            <a:r>
              <a:rPr lang="en-US" sz="3600" b="1" dirty="0" err="1"/>
              <a:t>guro</a:t>
            </a:r>
            <a:r>
              <a:rPr lang="en-US" sz="3600" b="1" dirty="0"/>
              <a:t>!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endParaRPr lang="en-US" sz="3600" b="1" dirty="0"/>
          </a:p>
          <a:p>
            <a:r>
              <a:rPr lang="en-US" sz="3600" b="1" dirty="0"/>
              <a:t>Deva </a:t>
            </a:r>
            <a:r>
              <a:rPr lang="en-US" sz="3600" b="1" dirty="0" err="1"/>
              <a:t>suthaa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r>
              <a:rPr lang="en-US" sz="3600" b="1" dirty="0"/>
              <a:t>-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br>
              <a:rPr lang="en-US" sz="3600" b="1" dirty="0"/>
            </a:br>
            <a:r>
              <a:rPr lang="en-US" sz="3600" b="1" dirty="0" err="1"/>
              <a:t>Yeshu</a:t>
            </a:r>
            <a:r>
              <a:rPr lang="en-US" sz="3600" b="1" dirty="0"/>
              <a:t> </a:t>
            </a:r>
            <a:r>
              <a:rPr lang="en-US" sz="3600" b="1" dirty="0" err="1"/>
              <a:t>paraa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endParaRPr lang="fi-FI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5AC541-2F3A-EB40-2F48-571DF472B5F0}"/>
              </a:ext>
            </a:extLst>
          </p:cNvPr>
          <p:cNvSpPr txBox="1"/>
          <p:nvPr/>
        </p:nvSpPr>
        <p:spPr>
          <a:xfrm>
            <a:off x="514350" y="474345"/>
            <a:ext cx="85344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മേരിയതാം വരനാരിതന്‍ സേവയെ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സ്വീകരിച്ചൊരു ഗുരോ!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ദേവസുതാ! വന്ദനം -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യേശുപരാ വന്ദനം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517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429000"/>
            <a:ext cx="9144000" cy="3413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550" dirty="0"/>
          </a:p>
        </p:txBody>
      </p:sp>
      <p:sp>
        <p:nvSpPr>
          <p:cNvPr id="5" name="Title 6"/>
          <p:cNvSpPr txBox="1">
            <a:spLocks/>
          </p:cNvSpPr>
          <p:nvPr/>
        </p:nvSpPr>
        <p:spPr bwMode="auto">
          <a:xfrm>
            <a:off x="457200" y="3200400"/>
            <a:ext cx="8001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600" b="1" dirty="0" err="1"/>
              <a:t>Chillikal</a:t>
            </a:r>
            <a:r>
              <a:rPr lang="en-US" sz="3600" b="1" dirty="0"/>
              <a:t> </a:t>
            </a:r>
            <a:r>
              <a:rPr lang="en-US" sz="3600" b="1" dirty="0" err="1"/>
              <a:t>randinaal</a:t>
            </a:r>
            <a:r>
              <a:rPr lang="en-US" sz="3600" b="1" dirty="0"/>
              <a:t> </a:t>
            </a:r>
            <a:r>
              <a:rPr lang="en-US" sz="3600" b="1" dirty="0" err="1"/>
              <a:t>ninkrupa</a:t>
            </a:r>
            <a:r>
              <a:rPr lang="en-US" sz="3600" b="1" dirty="0"/>
              <a:t> </a:t>
            </a:r>
            <a:r>
              <a:rPr lang="en-US" sz="3600" b="1" dirty="0" err="1"/>
              <a:t>thediya</a:t>
            </a:r>
            <a:endParaRPr lang="en-US" sz="3600" b="1" dirty="0"/>
          </a:p>
          <a:p>
            <a:r>
              <a:rPr lang="en-US" sz="3600" b="1" dirty="0" err="1"/>
              <a:t>Dhanyayin</a:t>
            </a:r>
            <a:r>
              <a:rPr lang="en-US" sz="3600" b="1" dirty="0"/>
              <a:t> </a:t>
            </a:r>
            <a:r>
              <a:rPr lang="en-US" sz="3600" b="1" dirty="0" err="1"/>
              <a:t>ponkudam</a:t>
            </a:r>
            <a:r>
              <a:rPr lang="en-US" sz="3600" b="1" dirty="0"/>
              <a:t> nee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endParaRPr lang="en-US" sz="3600" b="1" dirty="0"/>
          </a:p>
          <a:p>
            <a:r>
              <a:rPr lang="en-US" sz="3600" b="1" dirty="0"/>
              <a:t>Deva </a:t>
            </a:r>
            <a:r>
              <a:rPr lang="en-US" sz="3600" b="1" dirty="0" err="1"/>
              <a:t>suthaa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r>
              <a:rPr lang="en-US" sz="3600" b="1" dirty="0"/>
              <a:t>-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br>
              <a:rPr lang="en-US" sz="3600" b="1" dirty="0"/>
            </a:br>
            <a:r>
              <a:rPr lang="en-US" sz="3600" b="1" dirty="0" err="1"/>
              <a:t>Yeshu</a:t>
            </a:r>
            <a:r>
              <a:rPr lang="en-US" sz="3600" b="1" dirty="0"/>
              <a:t> </a:t>
            </a:r>
            <a:r>
              <a:rPr lang="en-US" sz="3600" b="1" dirty="0" err="1"/>
              <a:t>paraa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endParaRPr lang="fi-FI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13723A-02C8-F82A-0462-03DA01DE3B76}"/>
              </a:ext>
            </a:extLst>
          </p:cNvPr>
          <p:cNvSpPr txBox="1"/>
          <p:nvPr/>
        </p:nvSpPr>
        <p:spPr>
          <a:xfrm>
            <a:off x="381000" y="501431"/>
            <a:ext cx="85344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ചില്ലികള്‍ രണ്ടിനാല്‍ നിന്‍കൃപ തേടിയ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ധന്യയിന്‍ പൊന്‍കുടം നീ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ദേവസുതാ! വന്ദനം -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യേശുപരാ വന്ദനം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06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429000"/>
            <a:ext cx="9144000" cy="3413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550" dirty="0"/>
          </a:p>
        </p:txBody>
      </p:sp>
      <p:sp>
        <p:nvSpPr>
          <p:cNvPr id="5" name="Title 6"/>
          <p:cNvSpPr txBox="1">
            <a:spLocks/>
          </p:cNvSpPr>
          <p:nvPr/>
        </p:nvSpPr>
        <p:spPr bwMode="auto">
          <a:xfrm>
            <a:off x="533400" y="3124200"/>
            <a:ext cx="81534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i-FI" sz="3600" b="1" dirty="0"/>
              <a:t>Raajakumaarakaa! saadhujanaavana</a:t>
            </a:r>
          </a:p>
          <a:p>
            <a:r>
              <a:rPr lang="fi-FI" sz="3600" b="1" dirty="0"/>
              <a:t>Lolupaa! vandya vibho! sadaa thava</a:t>
            </a:r>
          </a:p>
          <a:p>
            <a:r>
              <a:rPr lang="en-US" sz="3600" b="1" dirty="0"/>
              <a:t>Deva </a:t>
            </a:r>
            <a:r>
              <a:rPr lang="en-US" sz="3600" b="1" dirty="0" err="1"/>
              <a:t>suthaa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r>
              <a:rPr lang="en-US" sz="3600" b="1" dirty="0"/>
              <a:t>-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br>
              <a:rPr lang="en-US" sz="3600" b="1" dirty="0"/>
            </a:br>
            <a:r>
              <a:rPr lang="en-US" sz="3600" b="1" dirty="0" err="1"/>
              <a:t>Yeshu</a:t>
            </a:r>
            <a:r>
              <a:rPr lang="en-US" sz="3600" b="1" dirty="0"/>
              <a:t> </a:t>
            </a:r>
            <a:r>
              <a:rPr lang="en-US" sz="3600" b="1" dirty="0" err="1"/>
              <a:t>paraa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endParaRPr lang="fi-FI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06D324-DABB-A7E5-E3CA-1962834FEF1A}"/>
              </a:ext>
            </a:extLst>
          </p:cNvPr>
          <p:cNvSpPr txBox="1"/>
          <p:nvPr/>
        </p:nvSpPr>
        <p:spPr>
          <a:xfrm>
            <a:off x="533400" y="474345"/>
            <a:ext cx="75438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രാജകുമാരകാ! സാധുജനാവന-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ലോലുപാ! വന്ദ്യ വിഭോ!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ദേവസുതാ! വന്ദനം -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യേശുപരാ വന്ദനം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207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3429000"/>
            <a:ext cx="9144000" cy="3413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550" dirty="0"/>
          </a:p>
        </p:txBody>
      </p:sp>
      <p:sp>
        <p:nvSpPr>
          <p:cNvPr id="5" name="Title 6"/>
          <p:cNvSpPr txBox="1">
            <a:spLocks/>
          </p:cNvSpPr>
          <p:nvPr/>
        </p:nvSpPr>
        <p:spPr bwMode="auto">
          <a:xfrm>
            <a:off x="533400" y="3276600"/>
            <a:ext cx="83820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3600" b="1" dirty="0" err="1"/>
              <a:t>Kaarirul</a:t>
            </a:r>
            <a:r>
              <a:rPr lang="en-US" sz="3600" b="1" dirty="0"/>
              <a:t> </a:t>
            </a:r>
            <a:r>
              <a:rPr lang="en-US" sz="3600" b="1" dirty="0" err="1"/>
              <a:t>neekkidum</a:t>
            </a:r>
            <a:r>
              <a:rPr lang="en-US" sz="3600" b="1" dirty="0"/>
              <a:t> </a:t>
            </a:r>
            <a:r>
              <a:rPr lang="en-US" sz="3600" b="1" dirty="0" err="1"/>
              <a:t>ninmukha</a:t>
            </a:r>
            <a:r>
              <a:rPr lang="en-US" sz="3600" b="1" dirty="0"/>
              <a:t> </a:t>
            </a:r>
            <a:r>
              <a:rPr lang="en-US" sz="3600" b="1" dirty="0" err="1"/>
              <a:t>chandrane</a:t>
            </a:r>
            <a:endParaRPr lang="en-US" sz="3600" b="1" dirty="0"/>
          </a:p>
          <a:p>
            <a:r>
              <a:rPr lang="en-US" sz="3600" b="1" dirty="0" err="1"/>
              <a:t>Kaanuvaan</a:t>
            </a:r>
            <a:r>
              <a:rPr lang="en-US" sz="3600" b="1" dirty="0"/>
              <a:t> </a:t>
            </a:r>
            <a:r>
              <a:rPr lang="en-US" sz="3600" b="1" dirty="0" err="1"/>
              <a:t>aagrahame</a:t>
            </a:r>
            <a:r>
              <a:rPr lang="en-US" sz="3600" b="1" dirty="0"/>
              <a:t>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endParaRPr lang="en-US" sz="3600" b="1" dirty="0"/>
          </a:p>
          <a:p>
            <a:r>
              <a:rPr lang="en-US" sz="3600" b="1" dirty="0"/>
              <a:t>Deva </a:t>
            </a:r>
            <a:r>
              <a:rPr lang="en-US" sz="3600" b="1" dirty="0" err="1"/>
              <a:t>suthaa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r>
              <a:rPr lang="en-US" sz="3600" b="1" dirty="0"/>
              <a:t>- </a:t>
            </a:r>
            <a:r>
              <a:rPr lang="en-US" sz="3600" b="1" dirty="0" err="1"/>
              <a:t>sadaa</a:t>
            </a:r>
            <a:r>
              <a:rPr lang="en-US" sz="3600" b="1" dirty="0"/>
              <a:t> </a:t>
            </a:r>
            <a:r>
              <a:rPr lang="en-US" sz="3600" b="1" dirty="0" err="1"/>
              <a:t>thava</a:t>
            </a:r>
            <a:br>
              <a:rPr lang="en-US" sz="3600" b="1" dirty="0"/>
            </a:br>
            <a:r>
              <a:rPr lang="en-US" sz="3600" b="1" dirty="0" err="1"/>
              <a:t>Yeshu</a:t>
            </a:r>
            <a:r>
              <a:rPr lang="en-US" sz="3600" b="1" dirty="0"/>
              <a:t> </a:t>
            </a:r>
            <a:r>
              <a:rPr lang="en-US" sz="3600" b="1" dirty="0" err="1"/>
              <a:t>paraa</a:t>
            </a:r>
            <a:r>
              <a:rPr lang="en-US" sz="3600" b="1" dirty="0"/>
              <a:t> </a:t>
            </a:r>
            <a:r>
              <a:rPr lang="en-US" sz="3600" b="1" dirty="0" err="1"/>
              <a:t>vandanam</a:t>
            </a:r>
            <a:endParaRPr lang="fi-FI" sz="36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068B0B-76FA-79DA-CB6F-44240FD90177}"/>
              </a:ext>
            </a:extLst>
          </p:cNvPr>
          <p:cNvSpPr txBox="1"/>
          <p:nvPr/>
        </p:nvSpPr>
        <p:spPr>
          <a:xfrm>
            <a:off x="495300" y="533400"/>
            <a:ext cx="8458200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കാരിരുള്‍ നീക്കിടും നിന്‍മുഖചന്ദ്രനെ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കാണുവാന്‍ ആഗ്രഹമേ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ദേവസുതാ! വന്ദനം - സദാ തവ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ml-IN" sz="28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യേശുപരാ വന്ദനം</a:t>
            </a:r>
            <a:endParaRPr lang="en-US" sz="28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029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Autumn 8</Template>
  <TotalTime>247</TotalTime>
  <Words>290</Words>
  <Application>Microsoft Office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Nirmala UI</vt:lpstr>
      <vt:lpstr>Times New Roman</vt:lpstr>
      <vt:lpstr>Autumn 8</vt:lpstr>
      <vt:lpstr>1_Default Design</vt:lpstr>
      <vt:lpstr>Office Theme</vt:lpstr>
      <vt:lpstr>Deva suthaa vandanam- sadaa thava Yeshu paraa vandanam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ദേവസുതാ! വന്ദനം - സദാ തവ</dc:title>
  <dc:subject>88</dc:subject>
  <dc:creator>ABCA Hall</dc:creator>
  <cp:keywords>Formatting Pending</cp:keywords>
  <cp:lastModifiedBy>Shaji Varghese</cp:lastModifiedBy>
  <cp:revision>16</cp:revision>
  <dcterms:created xsi:type="dcterms:W3CDTF">2013-05-09T16:28:24Z</dcterms:created>
  <dcterms:modified xsi:type="dcterms:W3CDTF">2024-06-18T08:56:58Z</dcterms:modified>
</cp:coreProperties>
</file>